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26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F0D1E3F-8360-162B-F447-F2A6B153DA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4EF324A-18EA-6FFC-820E-1B34429FC6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9572B23-8D46-EDD5-BCD8-1B03F40762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20F2F-673C-4803-A650-D23B634FF42D}" type="datetimeFigureOut">
              <a:rPr lang="ko-KR" altLang="en-US" smtClean="0"/>
              <a:t>2023-09-26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2526276-AE1B-6767-4B70-FE7EC0582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DA41EB0-5F7F-652C-4DAC-2BB95FE2D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0D841-F330-4F35-9163-1885E318F3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1198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9C16EE3-4B0C-E5E3-91F8-D6145EC9D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7997A69A-86B9-0524-3029-6C786CDDE4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49D71D7-5231-0DAA-B03A-4141E6443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20F2F-673C-4803-A650-D23B634FF42D}" type="datetimeFigureOut">
              <a:rPr lang="ko-KR" altLang="en-US" smtClean="0"/>
              <a:t>2023-09-26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7F965E1-8026-DDA2-F3C4-4E7F26299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1DBDA66-135C-03A5-35C2-AC078CA88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0D841-F330-4F35-9163-1885E318F3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9898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7A12852-816B-751F-AE23-F19B68DAD5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F3CEB98-3A73-C881-FF1F-B85717DDD2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AC5963F-25CA-7AD0-EF55-7899FEB8C4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20F2F-673C-4803-A650-D23B634FF42D}" type="datetimeFigureOut">
              <a:rPr lang="ko-KR" altLang="en-US" smtClean="0"/>
              <a:t>2023-09-26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A6D2E80-DFA5-774D-CF12-467D03BF8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8B9410C-CB69-F21F-3071-64700BF8F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0D841-F330-4F35-9163-1885E318F3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5305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B018F90-B356-4210-EF3C-A91D4C45D5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848A68D-FA8E-E02E-EED6-63DFEBE3F4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B4D239A-8852-BB03-F92B-9705204EBB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20F2F-673C-4803-A650-D23B634FF42D}" type="datetimeFigureOut">
              <a:rPr lang="ko-KR" altLang="en-US" smtClean="0"/>
              <a:t>2023-09-26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1790649-A2C8-2CF8-04A4-C386108693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D6942E6-C4CF-26E5-75ED-2D75E72C0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0D841-F330-4F35-9163-1885E318F3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9317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63045A1-F82A-C9C3-DC5E-433548C9D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33B4669-BBD6-5E62-0611-F43DF84668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C75FF9C-A46C-15DF-73C0-8DBFCFCBA0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20F2F-673C-4803-A650-D23B634FF42D}" type="datetimeFigureOut">
              <a:rPr lang="ko-KR" altLang="en-US" smtClean="0"/>
              <a:t>2023-09-26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CF51EC6-13F3-FE67-3DAA-E0A949F14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4D2C5C0-24F3-5424-6C81-ADE45E83BB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0D841-F330-4F35-9163-1885E318F3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7094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2984A0D-B223-22FC-BF7D-317D331846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D41D6B-1635-5F3D-8302-5F717A4E4C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89FAC747-2249-7C20-6E6F-D1A35A024B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4A7E9B9-C5DB-4A3D-6CAE-87E95AA51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20F2F-673C-4803-A650-D23B634FF42D}" type="datetimeFigureOut">
              <a:rPr lang="ko-KR" altLang="en-US" smtClean="0"/>
              <a:t>2023-09-26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323E32C-A1E3-FCE1-F8DE-9003591E6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35972F0-399E-8C17-8893-EEB187B60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0D841-F330-4F35-9163-1885E318F3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4612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6D79048-7FD6-C325-D8A4-7FE8E52596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413F0E2-691F-6856-103C-4961D2F8FE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88CE40D-6EAC-5312-9FF7-508208F4C4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AA024C30-C03D-54C5-AC41-0555C66437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B2B80044-7BD1-A2F8-F771-F4206C59CE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E3F78D3F-7187-DEBD-2ACB-754360D84D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20F2F-673C-4803-A650-D23B634FF42D}" type="datetimeFigureOut">
              <a:rPr lang="ko-KR" altLang="en-US" smtClean="0"/>
              <a:t>2023-09-26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FA6B98D1-EA62-6E25-52ED-B72837C31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7E5A9B0A-966B-0144-DEBC-87F24E74B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0D841-F330-4F35-9163-1885E318F3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91927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ACD1E91-0873-4A35-34F7-344ED9E7E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C94EAE54-A4CE-71B9-507A-2086508711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20F2F-673C-4803-A650-D23B634FF42D}" type="datetimeFigureOut">
              <a:rPr lang="ko-KR" altLang="en-US" smtClean="0"/>
              <a:t>2023-09-26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F22841FB-7539-2976-816A-FBB2E9490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C95EAADB-FD9D-C9B5-15F7-D7EFDDFE8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0D841-F330-4F35-9163-1885E318F3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7150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49BBDE85-266F-DC84-1F6A-E3BCD211F9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20F2F-673C-4803-A650-D23B634FF42D}" type="datetimeFigureOut">
              <a:rPr lang="ko-KR" altLang="en-US" smtClean="0"/>
              <a:t>2023-09-26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D063B058-597E-B291-5242-05813D948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DA251452-2F27-C0F0-436B-1094CB28A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0D841-F330-4F35-9163-1885E318F3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3518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1B8F6CA-5711-9212-D346-F7D4D4FE3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DF6CC0A-FBC0-701F-45A4-D848565D88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55F370C-6E8E-BE50-65A0-B720E42B07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0A48914F-1614-91F3-EE0A-7C8528216E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20F2F-673C-4803-A650-D23B634FF42D}" type="datetimeFigureOut">
              <a:rPr lang="ko-KR" altLang="en-US" smtClean="0"/>
              <a:t>2023-09-26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27ABBF3-4803-87DF-406B-D6D75B227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2184D0D-8D48-A68D-4984-14A80CF6E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0D841-F330-4F35-9163-1885E318F3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5811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E1EB07F-B6A2-FD7C-16A9-796C0425E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0A302B2-8AC4-C4E2-84C0-40423A6DCD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4CBCB303-47F9-AE5C-645E-2F68A21436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059C9B4-221D-365B-5677-6BB5EF9F9F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20F2F-673C-4803-A650-D23B634FF42D}" type="datetimeFigureOut">
              <a:rPr lang="ko-KR" altLang="en-US" smtClean="0"/>
              <a:t>2023-09-26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AC92C89-9308-7365-87FD-63EDC702A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A385E78-57C5-F536-63F4-D637D7ACD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0D841-F330-4F35-9163-1885E318F3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6017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CA40ABAB-5383-FEF4-160C-D9CA3778CD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8BFEB5A-A62D-73A9-5656-D9491FE82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4B20045-A251-7889-5E0E-5A364C1A6F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20F2F-673C-4803-A650-D23B634FF42D}" type="datetimeFigureOut">
              <a:rPr lang="ko-KR" altLang="en-US" smtClean="0"/>
              <a:t>2023-09-26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76C6975-0703-119F-30CD-0300A81E0D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9066CBC-B6AE-3321-18CB-E21030DCDC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D0D841-F330-4F35-9163-1885E318F3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332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FB1F4964-9D7D-CC95-AB23-F26857F6EF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2775" y="955999"/>
            <a:ext cx="5886450" cy="18669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C7384E2-BF6F-4D45-7B4E-75C0963F53A0}"/>
              </a:ext>
            </a:extLst>
          </p:cNvPr>
          <p:cNvSpPr txBox="1"/>
          <p:nvPr/>
        </p:nvSpPr>
        <p:spPr>
          <a:xfrm>
            <a:off x="1156996" y="3788229"/>
            <a:ext cx="101610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/>
              <a:t>위 실행파일 더블클릭하면</a:t>
            </a:r>
            <a:endParaRPr lang="en-US" altLang="ko-KR"/>
          </a:p>
          <a:p>
            <a:endParaRPr lang="en-US" altLang="ko-KR"/>
          </a:p>
          <a:p>
            <a:r>
              <a:rPr lang="en-US" altLang="ko-KR"/>
              <a:t>'Desktop</a:t>
            </a:r>
            <a:r>
              <a:rPr lang="ko-KR" altLang="en-US"/>
              <a:t> </a:t>
            </a:r>
            <a:r>
              <a:rPr lang="en-US" altLang="ko-KR"/>
              <a:t>Runtime' </a:t>
            </a:r>
            <a:r>
              <a:rPr lang="ko-KR" altLang="en-US"/>
              <a:t>소프트웨어 깔기</a:t>
            </a:r>
          </a:p>
        </p:txBody>
      </p:sp>
    </p:spTree>
    <p:extLst>
      <p:ext uri="{BB962C8B-B14F-4D97-AF65-F5344CB8AC3E}">
        <p14:creationId xmlns:p14="http://schemas.microsoft.com/office/powerpoint/2010/main" val="2870062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C5A16F31-ABD6-F6F3-91E1-DCF12691AB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0211"/>
            <a:ext cx="12192000" cy="6417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3019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8F2E7E87-6595-9A58-E8E7-31D9BC4304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7512" y="1166812"/>
            <a:ext cx="6276975" cy="4524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936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51857299-B7E8-7C6C-B512-190B14AEA3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6482" y="0"/>
            <a:ext cx="7617376" cy="6466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5774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8</Words>
  <Application>Microsoft Office PowerPoint</Application>
  <PresentationFormat>와이드스크린</PresentationFormat>
  <Paragraphs>3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7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TABOS-Inc</dc:creator>
  <cp:lastModifiedBy>TABOS-Inc</cp:lastModifiedBy>
  <cp:revision>4</cp:revision>
  <dcterms:created xsi:type="dcterms:W3CDTF">2023-09-26T00:21:45Z</dcterms:created>
  <dcterms:modified xsi:type="dcterms:W3CDTF">2023-09-26T00:30:10Z</dcterms:modified>
</cp:coreProperties>
</file>